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694686-A1BE-4AE4-8784-3CCFB9654122}" v="28" dt="2024-07-19T16:02:56.1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7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ning Luetkemeier" userId="3d3c2662-f269-47eb-98d6-2a650ef57765" providerId="ADAL" clId="{67694686-A1BE-4AE4-8784-3CCFB9654122}"/>
    <pc:docChg chg="undo custSel addSld modSld">
      <pc:chgData name="Henning Luetkemeier" userId="3d3c2662-f269-47eb-98d6-2a650ef57765" providerId="ADAL" clId="{67694686-A1BE-4AE4-8784-3CCFB9654122}" dt="2024-12-15T18:34:44.125" v="462" actId="20577"/>
      <pc:docMkLst>
        <pc:docMk/>
      </pc:docMkLst>
      <pc:sldChg chg="addSp delSp modSp new mod">
        <pc:chgData name="Henning Luetkemeier" userId="3d3c2662-f269-47eb-98d6-2a650ef57765" providerId="ADAL" clId="{67694686-A1BE-4AE4-8784-3CCFB9654122}" dt="2024-12-15T18:34:44.125" v="462" actId="20577"/>
        <pc:sldMkLst>
          <pc:docMk/>
          <pc:sldMk cId="1702671590" sldId="256"/>
        </pc:sldMkLst>
        <pc:spChg chg="mod">
          <ac:chgData name="Henning Luetkemeier" userId="3d3c2662-f269-47eb-98d6-2a650ef57765" providerId="ADAL" clId="{67694686-A1BE-4AE4-8784-3CCFB9654122}" dt="2024-12-15T18:34:24.765" v="458" actId="20577"/>
          <ac:spMkLst>
            <pc:docMk/>
            <pc:sldMk cId="1702671590" sldId="256"/>
            <ac:spMk id="2" creationId="{CE563883-9BD9-17CD-06F1-3986F6330F57}"/>
          </ac:spMkLst>
        </pc:spChg>
        <pc:spChg chg="add mod">
          <ac:chgData name="Henning Luetkemeier" userId="3d3c2662-f269-47eb-98d6-2a650ef57765" providerId="ADAL" clId="{67694686-A1BE-4AE4-8784-3CCFB9654122}" dt="2024-12-07T10:18:41.013" v="444" actId="20577"/>
          <ac:spMkLst>
            <pc:docMk/>
            <pc:sldMk cId="1702671590" sldId="256"/>
            <ac:spMk id="8" creationId="{865D6209-6268-CEC8-985D-9507E32CED62}"/>
          </ac:spMkLst>
        </pc:spChg>
        <pc:spChg chg="mod">
          <ac:chgData name="Henning Luetkemeier" userId="3d3c2662-f269-47eb-98d6-2a650ef57765" providerId="ADAL" clId="{67694686-A1BE-4AE4-8784-3CCFB9654122}" dt="2024-12-15T18:34:44.125" v="462" actId="20577"/>
          <ac:spMkLst>
            <pc:docMk/>
            <pc:sldMk cId="1702671590" sldId="256"/>
            <ac:spMk id="50" creationId="{065B9D80-6A51-917B-B572-CDA310080A32}"/>
          </ac:spMkLst>
        </pc:spChg>
        <pc:spChg chg="add mod">
          <ac:chgData name="Henning Luetkemeier" userId="3d3c2662-f269-47eb-98d6-2a650ef57765" providerId="ADAL" clId="{67694686-A1BE-4AE4-8784-3CCFB9654122}" dt="2024-12-07T10:18:46.399" v="446" actId="20577"/>
          <ac:spMkLst>
            <pc:docMk/>
            <pc:sldMk cId="1702671590" sldId="256"/>
            <ac:spMk id="65" creationId="{F135F612-A11D-9B2D-8401-0409B55B543D}"/>
          </ac:spMkLst>
        </pc:spChg>
      </pc:sldChg>
      <pc:sldMasterChg chg="addSldLayout">
        <pc:chgData name="Henning Luetkemeier" userId="3d3c2662-f269-47eb-98d6-2a650ef57765" providerId="ADAL" clId="{67694686-A1BE-4AE4-8784-3CCFB9654122}" dt="2024-07-19T15:20:26.181" v="0" actId="680"/>
        <pc:sldMasterMkLst>
          <pc:docMk/>
          <pc:sldMasterMk cId="389283453" sldId="2147483648"/>
        </pc:sldMasterMkLst>
        <pc:sldLayoutChg chg="add">
          <pc:chgData name="Henning Luetkemeier" userId="3d3c2662-f269-47eb-98d6-2a650ef57765" providerId="ADAL" clId="{67694686-A1BE-4AE4-8784-3CCFB9654122}" dt="2024-07-19T15:20:26.181" v="0" actId="680"/>
          <pc:sldLayoutMkLst>
            <pc:docMk/>
            <pc:sldMasterMk cId="389283453" sldId="2147483648"/>
            <pc:sldLayoutMk cId="1403875781" sldId="214748364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82F1CC-3971-3C29-F2E1-39F836F62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5B46B4F-5F5C-F972-004F-7085DBBE91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03875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8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563883-9BD9-17CD-06F1-3986F6330F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319" y="454401"/>
            <a:ext cx="6393977" cy="418745"/>
          </a:xfrm>
        </p:spPr>
        <p:txBody>
          <a:bodyPr/>
          <a:lstStyle/>
          <a:p>
            <a:r>
              <a:rPr lang="de-DE" sz="2400" dirty="0"/>
              <a:t>Technischer Systementwurf UR3 </a:t>
            </a:r>
            <a:r>
              <a:rPr lang="de-DE" sz="2400" dirty="0" err="1"/>
              <a:t>Etch</a:t>
            </a:r>
            <a:r>
              <a:rPr lang="de-DE" sz="2400" dirty="0"/>
              <a:t>-A-Sketch Ansteuerung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9CD4829-F557-A8A8-DECD-52F4D36017F3}"/>
              </a:ext>
            </a:extLst>
          </p:cNvPr>
          <p:cNvSpPr/>
          <p:nvPr/>
        </p:nvSpPr>
        <p:spPr>
          <a:xfrm>
            <a:off x="4402532" y="1333499"/>
            <a:ext cx="1951629" cy="460974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UR3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D625040-C150-3E45-1638-BDA67A2AF4C8}"/>
              </a:ext>
            </a:extLst>
          </p:cNvPr>
          <p:cNvSpPr/>
          <p:nvPr/>
        </p:nvSpPr>
        <p:spPr>
          <a:xfrm>
            <a:off x="1528549" y="1405719"/>
            <a:ext cx="1364776" cy="10781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Bedienung für X-Richtung mit Poti 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65D6209-6268-CEC8-985D-9507E32CED62}"/>
              </a:ext>
            </a:extLst>
          </p:cNvPr>
          <p:cNvSpPr/>
          <p:nvPr/>
        </p:nvSpPr>
        <p:spPr>
          <a:xfrm>
            <a:off x="1520277" y="5083435"/>
            <a:ext cx="1364776" cy="8598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Start-Knopf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25B7D6B-9CF1-60EB-589F-275BB6902F7E}"/>
              </a:ext>
            </a:extLst>
          </p:cNvPr>
          <p:cNvSpPr/>
          <p:nvPr/>
        </p:nvSpPr>
        <p:spPr>
          <a:xfrm>
            <a:off x="7244114" y="1316793"/>
            <a:ext cx="1969827" cy="100424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Programmierung mit </a:t>
            </a:r>
            <a:r>
              <a:rPr lang="de-DE" dirty="0" err="1"/>
              <a:t>Polyscope</a:t>
            </a:r>
            <a:endParaRPr lang="de-DE" dirty="0"/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45BE886A-42CD-0C87-316F-58D107C8ACBF}"/>
              </a:ext>
            </a:extLst>
          </p:cNvPr>
          <p:cNvCxnSpPr>
            <a:cxnSpLocks/>
          </p:cNvCxnSpPr>
          <p:nvPr/>
        </p:nvCxnSpPr>
        <p:spPr>
          <a:xfrm>
            <a:off x="2893325" y="1767385"/>
            <a:ext cx="150920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2E7D16EC-97C8-9C25-D53B-6FEB3D02CCC2}"/>
              </a:ext>
            </a:extLst>
          </p:cNvPr>
          <p:cNvCxnSpPr>
            <a:cxnSpLocks/>
            <a:stCxn id="9" idx="2"/>
            <a:endCxn id="4" idx="3"/>
          </p:cNvCxnSpPr>
          <p:nvPr/>
        </p:nvCxnSpPr>
        <p:spPr>
          <a:xfrm rot="5400000">
            <a:off x="6632930" y="2042273"/>
            <a:ext cx="1317331" cy="187486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hteck 27">
            <a:extLst>
              <a:ext uri="{FF2B5EF4-FFF2-40B4-BE49-F238E27FC236}">
                <a16:creationId xmlns:a16="http://schemas.microsoft.com/office/drawing/2014/main" id="{0404A37D-4336-BB5C-D886-DBB7732CCAAB}"/>
              </a:ext>
            </a:extLst>
          </p:cNvPr>
          <p:cNvSpPr/>
          <p:nvPr/>
        </p:nvSpPr>
        <p:spPr>
          <a:xfrm>
            <a:off x="1528548" y="2644524"/>
            <a:ext cx="1364776" cy="10781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Bedienung für Y-Richtung mit Poti 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7DD8CD59-CA6F-9FC4-53D2-31CE2FA24F83}"/>
              </a:ext>
            </a:extLst>
          </p:cNvPr>
          <p:cNvCxnSpPr>
            <a:cxnSpLocks/>
          </p:cNvCxnSpPr>
          <p:nvPr/>
        </p:nvCxnSpPr>
        <p:spPr>
          <a:xfrm flipH="1">
            <a:off x="2885928" y="2126206"/>
            <a:ext cx="150756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A2C395E3-BA06-52AE-61D6-C2625EB7D1CE}"/>
              </a:ext>
            </a:extLst>
          </p:cNvPr>
          <p:cNvCxnSpPr>
            <a:cxnSpLocks/>
          </p:cNvCxnSpPr>
          <p:nvPr/>
        </p:nvCxnSpPr>
        <p:spPr>
          <a:xfrm>
            <a:off x="2893325" y="2875128"/>
            <a:ext cx="150920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DCA772EC-2DE9-6D91-4058-290892F7D160}"/>
              </a:ext>
            </a:extLst>
          </p:cNvPr>
          <p:cNvCxnSpPr>
            <a:cxnSpLocks/>
          </p:cNvCxnSpPr>
          <p:nvPr/>
        </p:nvCxnSpPr>
        <p:spPr>
          <a:xfrm flipH="1">
            <a:off x="2885928" y="3336307"/>
            <a:ext cx="150756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A6B843B3-464A-5DB1-193C-F8D0C8037A34}"/>
              </a:ext>
            </a:extLst>
          </p:cNvPr>
          <p:cNvCxnSpPr>
            <a:cxnSpLocks/>
          </p:cNvCxnSpPr>
          <p:nvPr/>
        </p:nvCxnSpPr>
        <p:spPr>
          <a:xfrm flipH="1">
            <a:off x="2894970" y="5765609"/>
            <a:ext cx="150756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CB39B702-8300-E0CB-1739-EE752EBCAA68}"/>
              </a:ext>
            </a:extLst>
          </p:cNvPr>
          <p:cNvCxnSpPr>
            <a:cxnSpLocks/>
          </p:cNvCxnSpPr>
          <p:nvPr/>
        </p:nvCxnSpPr>
        <p:spPr>
          <a:xfrm>
            <a:off x="2885928" y="5260857"/>
            <a:ext cx="150920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A92AB734-BDAF-068E-D8B6-E10F7C585E70}"/>
              </a:ext>
            </a:extLst>
          </p:cNvPr>
          <p:cNvCxnSpPr>
            <a:cxnSpLocks/>
          </p:cNvCxnSpPr>
          <p:nvPr/>
        </p:nvCxnSpPr>
        <p:spPr>
          <a:xfrm flipH="1">
            <a:off x="9297537" y="6052426"/>
            <a:ext cx="157921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feld 49">
            <a:extLst>
              <a:ext uri="{FF2B5EF4-FFF2-40B4-BE49-F238E27FC236}">
                <a16:creationId xmlns:a16="http://schemas.microsoft.com/office/drawing/2014/main" id="{065B9D80-6A51-917B-B572-CDA310080A32}"/>
              </a:ext>
            </a:extLst>
          </p:cNvPr>
          <p:cNvSpPr txBox="1"/>
          <p:nvPr/>
        </p:nvSpPr>
        <p:spPr>
          <a:xfrm>
            <a:off x="9901451" y="5751333"/>
            <a:ext cx="762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+12V</a:t>
            </a:r>
          </a:p>
        </p:txBody>
      </p: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400D2556-42FD-E372-F21D-0507ACDCBCD4}"/>
              </a:ext>
            </a:extLst>
          </p:cNvPr>
          <p:cNvCxnSpPr>
            <a:cxnSpLocks/>
          </p:cNvCxnSpPr>
          <p:nvPr/>
        </p:nvCxnSpPr>
        <p:spPr>
          <a:xfrm flipH="1">
            <a:off x="2894970" y="2337746"/>
            <a:ext cx="1507562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mit Pfeil 51">
            <a:extLst>
              <a:ext uri="{FF2B5EF4-FFF2-40B4-BE49-F238E27FC236}">
                <a16:creationId xmlns:a16="http://schemas.microsoft.com/office/drawing/2014/main" id="{C7C9BD53-608C-A81D-5B00-F7BE684BEADF}"/>
              </a:ext>
            </a:extLst>
          </p:cNvPr>
          <p:cNvCxnSpPr>
            <a:cxnSpLocks/>
          </p:cNvCxnSpPr>
          <p:nvPr/>
        </p:nvCxnSpPr>
        <p:spPr>
          <a:xfrm flipH="1">
            <a:off x="2894970" y="3572002"/>
            <a:ext cx="1507562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FA227FFB-8491-3EBC-977F-E59887D9F5EC}"/>
              </a:ext>
            </a:extLst>
          </p:cNvPr>
          <p:cNvCxnSpPr>
            <a:cxnSpLocks/>
          </p:cNvCxnSpPr>
          <p:nvPr/>
        </p:nvCxnSpPr>
        <p:spPr>
          <a:xfrm flipH="1">
            <a:off x="9297537" y="6453954"/>
            <a:ext cx="1579213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60">
            <a:extLst>
              <a:ext uri="{FF2B5EF4-FFF2-40B4-BE49-F238E27FC236}">
                <a16:creationId xmlns:a16="http://schemas.microsoft.com/office/drawing/2014/main" id="{CABCCF49-6A48-AFEA-1C6F-83CE352AD3FB}"/>
              </a:ext>
            </a:extLst>
          </p:cNvPr>
          <p:cNvSpPr txBox="1"/>
          <p:nvPr/>
        </p:nvSpPr>
        <p:spPr>
          <a:xfrm>
            <a:off x="9949218" y="6168854"/>
            <a:ext cx="873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GND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F41B3CF2-E669-0899-AF92-4F3C352EAC2B}"/>
              </a:ext>
            </a:extLst>
          </p:cNvPr>
          <p:cNvSpPr txBox="1"/>
          <p:nvPr/>
        </p:nvSpPr>
        <p:spPr>
          <a:xfrm>
            <a:off x="3387492" y="1449585"/>
            <a:ext cx="852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AI0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0E8E2D77-961F-E6F3-443F-5292298088BF}"/>
              </a:ext>
            </a:extLst>
          </p:cNvPr>
          <p:cNvSpPr txBox="1"/>
          <p:nvPr/>
        </p:nvSpPr>
        <p:spPr>
          <a:xfrm>
            <a:off x="3357332" y="2551935"/>
            <a:ext cx="852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AI1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F135F612-A11D-9B2D-8401-0409B55B543D}"/>
              </a:ext>
            </a:extLst>
          </p:cNvPr>
          <p:cNvSpPr txBox="1"/>
          <p:nvPr/>
        </p:nvSpPr>
        <p:spPr>
          <a:xfrm>
            <a:off x="3374644" y="4921302"/>
            <a:ext cx="1632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DI0</a:t>
            </a: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C07740CA-F0CB-08CA-1F27-E98AE448F9DE}"/>
              </a:ext>
            </a:extLst>
          </p:cNvPr>
          <p:cNvSpPr/>
          <p:nvPr/>
        </p:nvSpPr>
        <p:spPr>
          <a:xfrm>
            <a:off x="7249236" y="4561037"/>
            <a:ext cx="2413379" cy="7295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Versorgungsspannung 230V</a:t>
            </a:r>
          </a:p>
        </p:txBody>
      </p: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F0B1B820-85B2-B8F0-10C4-65E3E1893237}"/>
              </a:ext>
            </a:extLst>
          </p:cNvPr>
          <p:cNvCxnSpPr>
            <a:cxnSpLocks/>
          </p:cNvCxnSpPr>
          <p:nvPr/>
        </p:nvCxnSpPr>
        <p:spPr>
          <a:xfrm flipH="1">
            <a:off x="6361558" y="4947262"/>
            <a:ext cx="882556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6D0B2B03-5477-E376-856C-27043405F3B8}"/>
              </a:ext>
            </a:extLst>
          </p:cNvPr>
          <p:cNvCxnSpPr>
            <a:cxnSpLocks/>
          </p:cNvCxnSpPr>
          <p:nvPr/>
        </p:nvCxnSpPr>
        <p:spPr>
          <a:xfrm flipH="1">
            <a:off x="9297537" y="5625101"/>
            <a:ext cx="157921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feld 76">
            <a:extLst>
              <a:ext uri="{FF2B5EF4-FFF2-40B4-BE49-F238E27FC236}">
                <a16:creationId xmlns:a16="http://schemas.microsoft.com/office/drawing/2014/main" id="{BF3025D0-E5F5-334B-D6D5-B3BB11259597}"/>
              </a:ext>
            </a:extLst>
          </p:cNvPr>
          <p:cNvSpPr txBox="1"/>
          <p:nvPr/>
        </p:nvSpPr>
        <p:spPr>
          <a:xfrm>
            <a:off x="9909722" y="5290634"/>
            <a:ext cx="762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230V</a:t>
            </a:r>
          </a:p>
        </p:txBody>
      </p:sp>
    </p:spTree>
    <p:extLst>
      <p:ext uri="{BB962C8B-B14F-4D97-AF65-F5344CB8AC3E}">
        <p14:creationId xmlns:p14="http://schemas.microsoft.com/office/powerpoint/2010/main" val="1702671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Breitbild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Office</vt:lpstr>
      <vt:lpstr>Technischer Systementwurf UR3 Etch-A-Sketch Ansteuerung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Henning Luetkemeier</dc:creator>
  <cp:lastModifiedBy>Henning Luetkemeier</cp:lastModifiedBy>
  <cp:revision>3</cp:revision>
  <dcterms:created xsi:type="dcterms:W3CDTF">2024-07-19T15:20:24Z</dcterms:created>
  <dcterms:modified xsi:type="dcterms:W3CDTF">2024-12-15T18:34:53Z</dcterms:modified>
</cp:coreProperties>
</file>